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80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</p:sldIdLst>
  <p:sldSz cx="9144000" cy="6858000" type="screen4x3"/>
  <p:notesSz cx="6805613" cy="9939338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122"/>
    <a:srgbClr val="007BC4"/>
    <a:srgbClr val="FFFFFF"/>
    <a:srgbClr val="C0E7FF"/>
    <a:srgbClr val="001C52"/>
    <a:srgbClr val="7C7C7C"/>
    <a:srgbClr val="DDDDDD"/>
    <a:srgbClr val="EAEAEA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6" autoAdjust="0"/>
    <p:restoredTop sz="94615" autoAdjust="0"/>
  </p:normalViewPr>
  <p:slideViewPr>
    <p:cSldViewPr>
      <p:cViewPr>
        <p:scale>
          <a:sx n="104" d="100"/>
          <a:sy n="104" d="100"/>
        </p:scale>
        <p:origin x="-8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r>
              <a:rPr lang="en-AU" altLang="en-US"/>
              <a:t>Independent Pricing and Regulatory Tribunal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81911565-7A5D-4A77-9B6A-989B3AAD93BF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64296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3537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noProof="0"/>
              <a:t>Click to edit Master text styles</a:t>
            </a:r>
          </a:p>
          <a:p>
            <a:pPr lvl="1"/>
            <a:r>
              <a:rPr lang="en-AU" altLang="en-US" noProof="0"/>
              <a:t>Second level</a:t>
            </a:r>
          </a:p>
          <a:p>
            <a:pPr lvl="2"/>
            <a:r>
              <a:rPr lang="en-AU" altLang="en-US" noProof="0"/>
              <a:t>Third level</a:t>
            </a:r>
          </a:p>
          <a:p>
            <a:pPr lvl="3"/>
            <a:r>
              <a:rPr lang="en-AU" altLang="en-US" noProof="0"/>
              <a:t>Fourth level</a:t>
            </a:r>
          </a:p>
          <a:p>
            <a:pPr lvl="4"/>
            <a:r>
              <a:rPr lang="en-AU" altLang="en-US" noProof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r>
              <a:rPr lang="en-AU" altLang="en-US"/>
              <a:t>Independent Pricing and Regulatory Tribunal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A4A89E95-B477-42B2-A0D3-430F70DE7351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5130690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AU" altLang="en-US"/>
              <a:t>Independent Pricing and Regulatory Tribunal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3E872DC-6845-4F45-86FF-99D60B46B65E}" type="slidenum">
              <a:rPr lang="en-AU" altLang="en-US"/>
              <a:pPr algn="r">
                <a:spcBef>
                  <a:spcPct val="0"/>
                </a:spcBef>
              </a:pPr>
              <a:t>1</a:t>
            </a:fld>
            <a:endParaRPr lang="en-AU" altLang="en-US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33375"/>
            <a:ext cx="2657475" cy="112553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364" b="-4349"/>
          <a:stretch>
            <a:fillRect/>
          </a:stretch>
        </p:blipFill>
        <p:spPr bwMode="auto">
          <a:xfrm>
            <a:off x="0" y="1935163"/>
            <a:ext cx="9144000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364" b="-4349"/>
          <a:stretch>
            <a:fillRect/>
          </a:stretch>
        </p:blipFill>
        <p:spPr bwMode="auto">
          <a:xfrm>
            <a:off x="0" y="5646738"/>
            <a:ext cx="9144000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8513" y="2130425"/>
            <a:ext cx="7840662" cy="1470025"/>
          </a:xfrm>
        </p:spPr>
        <p:txBody>
          <a:bodyPr/>
          <a:lstStyle>
            <a:lvl1pPr>
              <a:defRPr sz="4000">
                <a:solidFill>
                  <a:srgbClr val="007BC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AU" altLang="en-US" noProof="0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00100" y="4076700"/>
            <a:ext cx="7847013" cy="1152525"/>
          </a:xfrm>
        </p:spPr>
        <p:txBody>
          <a:bodyPr/>
          <a:lstStyle>
            <a:lvl1pPr marL="0" indent="0">
              <a:buFont typeface="Wingdings 3" panose="05040102010807070707" pitchFamily="18" charset="2"/>
              <a:buNone/>
              <a:defRPr sz="2800">
                <a:solidFill>
                  <a:srgbClr val="21212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AU" altLang="en-US" noProof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798513" y="5949950"/>
            <a:ext cx="6221412" cy="71913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ts val="2600"/>
              </a:lnSpc>
              <a:spcBef>
                <a:spcPts val="1800"/>
              </a:spcBef>
              <a:spcAft>
                <a:spcPct val="0"/>
              </a:spcAft>
              <a:buClr>
                <a:srgbClr val="007BC4"/>
              </a:buClr>
              <a:buSzPct val="60000"/>
              <a:buFontTx/>
              <a:buNone/>
              <a:tabLst/>
              <a:defRPr sz="1100" b="1"/>
            </a:lvl1pPr>
          </a:lstStyle>
          <a:p>
            <a:pPr marL="0" marR="0" lvl="0" indent="0" algn="l" defTabSz="914400" rtl="0" eaLnBrk="0" fontAlgn="base" latinLnBrk="0" hangingPunct="0">
              <a:lnSpc>
                <a:spcPts val="2600"/>
              </a:lnSpc>
              <a:spcBef>
                <a:spcPts val="1800"/>
              </a:spcBef>
              <a:spcAft>
                <a:spcPct val="0"/>
              </a:spcAft>
              <a:buClr>
                <a:srgbClr val="007BC4"/>
              </a:buClr>
              <a:buSzPct val="60000"/>
              <a:buFontTx/>
              <a:buNone/>
              <a:tabLst/>
              <a:defRPr/>
            </a:pPr>
            <a:r>
              <a:rPr lang="en-US" sz="2400" kern="1200" dirty="0">
                <a:solidFill>
                  <a:srgbClr val="007BC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Enter Name, </a:t>
            </a:r>
            <a:r>
              <a:rPr lang="en-US" sz="2400" b="1" kern="1200" dirty="0">
                <a:solidFill>
                  <a:srgbClr val="007BC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7164288" y="5949950"/>
            <a:ext cx="1808237" cy="71913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ts val="2600"/>
              </a:lnSpc>
              <a:spcBef>
                <a:spcPts val="1800"/>
              </a:spcBef>
              <a:spcAft>
                <a:spcPct val="0"/>
              </a:spcAft>
              <a:buClr>
                <a:srgbClr val="007BC4"/>
              </a:buClr>
              <a:buSzPct val="60000"/>
              <a:buFontTx/>
              <a:buNone/>
              <a:tabLst/>
              <a:defRPr sz="1100" b="1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ts val="2600"/>
              </a:lnSpc>
              <a:spcBef>
                <a:spcPts val="1800"/>
              </a:spcBef>
              <a:spcAft>
                <a:spcPct val="0"/>
              </a:spcAft>
              <a:buClr>
                <a:srgbClr val="007BC4"/>
              </a:buClr>
              <a:buSzPct val="60000"/>
              <a:buFontTx/>
              <a:buNone/>
              <a:tabLst/>
              <a:defRPr/>
            </a:pPr>
            <a:r>
              <a:rPr lang="en-US" sz="2400" kern="1200" dirty="0">
                <a:solidFill>
                  <a:srgbClr val="007BC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  <a:endParaRPr lang="en-US" sz="2400" b="1" kern="1200" dirty="0">
              <a:solidFill>
                <a:srgbClr val="007BC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38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FAE07C-B2A6-43F4-87F6-7C591812A5DD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74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0675" y="107950"/>
            <a:ext cx="1958975" cy="6273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0575" y="107950"/>
            <a:ext cx="5727700" cy="6273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8F493-F5F7-46FA-A739-AC188A8B4FA9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06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 marL="1074738" indent="-320675">
              <a:buClr>
                <a:srgbClr val="007BC4"/>
              </a:buClr>
              <a:buFont typeface="Arial" panose="020B0604020202020204" pitchFamily="34" charset="0"/>
              <a:buChar char="▼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9CC4EC-B906-4B55-BF54-6705A7637C3F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859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61EEDE-27C4-4658-B8C0-751C9118AAD6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60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1688" y="1673225"/>
            <a:ext cx="3836987" cy="4708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673225"/>
            <a:ext cx="3838575" cy="4708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E63637-10C0-4659-9C59-F141482EA728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44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6656BD-03F0-4980-BFD3-266B9D2B07E3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581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B97309-D5E2-45C6-9CE5-F90F0D879506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781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123A27-F8A6-49CD-9520-510116A8B1A5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46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9C3D51-98AF-4C17-952E-FB9DB59C26B0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326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A12B7B-5B5D-47AA-8C14-F7A6AB7A61A9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44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6"/>
          <p:cNvSpPr>
            <a:spLocks noChangeArrowheads="1"/>
          </p:cNvSpPr>
          <p:nvPr/>
        </p:nvSpPr>
        <p:spPr bwMode="auto">
          <a:xfrm>
            <a:off x="0" y="1562100"/>
            <a:ext cx="9144000" cy="529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90575" y="107950"/>
            <a:ext cx="78295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1688" y="1673225"/>
            <a:ext cx="7827962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6453188"/>
            <a:ext cx="590550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35000"/>
              </a:lnSpc>
              <a:spcBef>
                <a:spcPct val="0"/>
              </a:spcBef>
              <a:defRPr sz="1000" smtClean="0"/>
            </a:lvl1pPr>
          </a:lstStyle>
          <a:p>
            <a:pPr>
              <a:defRPr/>
            </a:pPr>
            <a:fld id="{EAE71A5E-5252-4294-BA18-5C452169494E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1049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82650" y="6453188"/>
            <a:ext cx="5029200" cy="22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364" b="-4349"/>
          <a:stretch>
            <a:fillRect/>
          </a:stretch>
        </p:blipFill>
        <p:spPr bwMode="auto">
          <a:xfrm>
            <a:off x="0" y="1461542"/>
            <a:ext cx="9144000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007BC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marL="457200" indent="-457200" algn="l" rtl="0" eaLnBrk="1" fontAlgn="base" hangingPunct="1">
        <a:lnSpc>
          <a:spcPts val="2600"/>
        </a:lnSpc>
        <a:spcBef>
          <a:spcPts val="1800"/>
        </a:spcBef>
        <a:spcAft>
          <a:spcPct val="0"/>
        </a:spcAft>
        <a:buClr>
          <a:srgbClr val="007BC4"/>
        </a:buClr>
        <a:buSzPct val="70000"/>
        <a:buFont typeface="+mj-lt"/>
        <a:buAutoNum type="arabicPeriod"/>
        <a:defRPr sz="2400" kern="1200">
          <a:solidFill>
            <a:srgbClr val="212122"/>
          </a:solidFill>
          <a:latin typeface="+mn-lt"/>
          <a:ea typeface="+mn-ea"/>
          <a:cs typeface="+mn-cs"/>
        </a:defRPr>
      </a:lvl1pPr>
      <a:lvl2pPr marL="744538" marR="0" indent="-366713" algn="l" defTabSz="914400" rtl="0" eaLnBrk="1" fontAlgn="base" latinLnBrk="0" hangingPunct="1">
        <a:lnSpc>
          <a:spcPts val="2400"/>
        </a:lnSpc>
        <a:spcBef>
          <a:spcPts val="800"/>
        </a:spcBef>
        <a:spcAft>
          <a:spcPct val="0"/>
        </a:spcAft>
        <a:buClr>
          <a:schemeClr val="tx1"/>
        </a:buClr>
        <a:buSzPct val="70000"/>
        <a:buFont typeface="+mj-lt"/>
        <a:buAutoNum type="alphaLcParenR"/>
        <a:tabLst/>
        <a:defRPr sz="2200" kern="1200">
          <a:solidFill>
            <a:srgbClr val="212122"/>
          </a:solidFill>
          <a:latin typeface="+mn-lt"/>
          <a:ea typeface="+mn-ea"/>
          <a:cs typeface="+mn-cs"/>
        </a:defRPr>
      </a:lvl2pPr>
      <a:lvl3pPr marL="1074738" marR="0" indent="-320675" algn="l" defTabSz="914400" rtl="0" eaLnBrk="1" fontAlgn="base" latinLnBrk="0" hangingPunct="1">
        <a:lnSpc>
          <a:spcPts val="2200"/>
        </a:lnSpc>
        <a:spcBef>
          <a:spcPts val="700"/>
        </a:spcBef>
        <a:spcAft>
          <a:spcPct val="0"/>
        </a:spcAft>
        <a:buClr>
          <a:srgbClr val="007BC4"/>
        </a:buClr>
        <a:buSzPct val="70000"/>
        <a:buFont typeface="Arial" panose="020B0604020202020204" pitchFamily="34" charset="0"/>
        <a:buChar char="▼"/>
        <a:tabLst/>
        <a:defRPr sz="2000" kern="1200">
          <a:solidFill>
            <a:srgbClr val="21212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40000"/>
        <a:buFont typeface="Wingdings 3" panose="05040102010807070707" pitchFamily="18" charset="2"/>
        <a:buChar char="q"/>
        <a:defRPr sz="1600" kern="1200">
          <a:solidFill>
            <a:srgbClr val="212122"/>
          </a:solidFill>
          <a:latin typeface="Myriad Pro" pitchFamily="34" charset="0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40000"/>
        <a:buFont typeface="Wingdings 3" panose="05040102010807070707" pitchFamily="18" charset="2"/>
        <a:buChar char="q"/>
        <a:defRPr sz="1200" kern="1200">
          <a:solidFill>
            <a:srgbClr val="212122"/>
          </a:solidFill>
          <a:latin typeface="Myriad Pro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1814"/>
            <a:ext cx="9136080" cy="691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9CC4EC-B906-4B55-BF54-6705A7637C3F}" type="slidenum">
              <a:rPr lang="en-AU" altLang="en-US" smtClean="0"/>
              <a:pPr>
                <a:defRPr/>
              </a:pPr>
              <a:t>10</a:t>
            </a:fld>
            <a:endParaRPr lang="en-AU" alt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7051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3784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9CC4EC-B906-4B55-BF54-6705A7637C3F}" type="slidenum">
              <a:rPr lang="en-AU" altLang="en-US" smtClean="0"/>
              <a:pPr>
                <a:defRPr/>
              </a:pPr>
              <a:t>11</a:t>
            </a:fld>
            <a:endParaRPr lang="en-AU" altLang="en-US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" y="-99392"/>
            <a:ext cx="9137112" cy="7066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7448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5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5C6F6A-B658-484D-A7CF-FA1734F030C6}" type="slidenum">
              <a:rPr lang="en-AU" altLang="en-US"/>
              <a:pPr>
                <a:spcBef>
                  <a:spcPct val="0"/>
                </a:spcBef>
              </a:pPr>
              <a:t>2</a:t>
            </a:fld>
            <a:endParaRPr lang="en-AU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704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9CC4EC-B906-4B55-BF54-6705A7637C3F}" type="slidenum">
              <a:rPr lang="en-AU" altLang="en-US" smtClean="0"/>
              <a:pPr>
                <a:defRPr/>
              </a:pPr>
              <a:t>3</a:t>
            </a:fld>
            <a:endParaRPr lang="en-AU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494" y="-227567"/>
            <a:ext cx="9214494" cy="7099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455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9CC4EC-B906-4B55-BF54-6705A7637C3F}" type="slidenum">
              <a:rPr lang="en-AU" altLang="en-US" smtClean="0"/>
              <a:pPr>
                <a:defRPr/>
              </a:pPr>
              <a:t>4</a:t>
            </a:fld>
            <a:endParaRPr lang="en-AU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8412"/>
            <a:ext cx="9144000" cy="6913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11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9CC4EC-B906-4B55-BF54-6705A7637C3F}" type="slidenum">
              <a:rPr lang="en-AU" altLang="en-US" smtClean="0"/>
              <a:pPr>
                <a:defRPr/>
              </a:pPr>
              <a:t>5</a:t>
            </a:fld>
            <a:endParaRPr lang="en-AU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99391"/>
            <a:ext cx="9144000" cy="705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002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9CC4EC-B906-4B55-BF54-6705A7637C3F}" type="slidenum">
              <a:rPr lang="en-AU" altLang="en-US" smtClean="0"/>
              <a:pPr>
                <a:defRPr/>
              </a:pPr>
              <a:t>6</a:t>
            </a:fld>
            <a:endParaRPr lang="en-AU" alt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68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860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9CC4EC-B906-4B55-BF54-6705A7637C3F}" type="slidenum">
              <a:rPr lang="en-AU" altLang="en-US" smtClean="0"/>
              <a:pPr>
                <a:defRPr/>
              </a:pPr>
              <a:t>7</a:t>
            </a:fld>
            <a:endParaRPr lang="en-AU" alt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1825"/>
            <a:ext cx="9139480" cy="705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6347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9CC4EC-B906-4B55-BF54-6705A7637C3F}" type="slidenum">
              <a:rPr lang="en-AU" altLang="en-US" smtClean="0"/>
              <a:pPr>
                <a:defRPr/>
              </a:pPr>
              <a:t>8</a:t>
            </a:fld>
            <a:endParaRPr lang="en-AU" alt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7078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603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9CC4EC-B906-4B55-BF54-6705A7637C3F}" type="slidenum">
              <a:rPr lang="en-AU" altLang="en-US" smtClean="0"/>
              <a:pPr>
                <a:defRPr/>
              </a:pPr>
              <a:t>9</a:t>
            </a:fld>
            <a:endParaRPr lang="en-AU" alt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99392"/>
            <a:ext cx="9144000" cy="7069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51727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IPART_NEW">
      <a:dk1>
        <a:srgbClr val="212122"/>
      </a:dk1>
      <a:lt1>
        <a:sysClr val="window" lastClr="FFFFFF"/>
      </a:lt1>
      <a:dk2>
        <a:srgbClr val="007BC4"/>
      </a:dk2>
      <a:lt2>
        <a:srgbClr val="989891"/>
      </a:lt2>
      <a:accent1>
        <a:srgbClr val="46B849"/>
      </a:accent1>
      <a:accent2>
        <a:srgbClr val="F68B1F"/>
      </a:accent2>
      <a:accent3>
        <a:srgbClr val="D12026"/>
      </a:accent3>
      <a:accent4>
        <a:srgbClr val="1B4486"/>
      </a:accent4>
      <a:accent5>
        <a:srgbClr val="8F439B"/>
      </a:accent5>
      <a:accent6>
        <a:srgbClr val="E3E3DF"/>
      </a:accent6>
      <a:hlink>
        <a:srgbClr val="0070C0"/>
      </a:hlink>
      <a:folHlink>
        <a:srgbClr val="7030A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AU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AU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3">
        <a:dk1>
          <a:srgbClr val="000000"/>
        </a:dk1>
        <a:lt1>
          <a:srgbClr val="EAEAEA"/>
        </a:lt1>
        <a:dk2>
          <a:srgbClr val="000000"/>
        </a:dk2>
        <a:lt2>
          <a:srgbClr val="808080"/>
        </a:lt2>
        <a:accent1>
          <a:srgbClr val="B6C400"/>
        </a:accent1>
        <a:accent2>
          <a:srgbClr val="DC0000"/>
        </a:accent2>
        <a:accent3>
          <a:srgbClr val="F3F3F3"/>
        </a:accent3>
        <a:accent4>
          <a:srgbClr val="000000"/>
        </a:accent4>
        <a:accent5>
          <a:srgbClr val="D7DEAA"/>
        </a:accent5>
        <a:accent6>
          <a:srgbClr val="C70000"/>
        </a:accent6>
        <a:hlink>
          <a:srgbClr val="2C90CE"/>
        </a:hlink>
        <a:folHlink>
          <a:srgbClr val="6CB0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4">
        <a:dk1>
          <a:srgbClr val="000000"/>
        </a:dk1>
        <a:lt1>
          <a:srgbClr val="EAEAEA"/>
        </a:lt1>
        <a:dk2>
          <a:srgbClr val="001C52"/>
        </a:dk2>
        <a:lt2>
          <a:srgbClr val="808080"/>
        </a:lt2>
        <a:accent1>
          <a:srgbClr val="B6C400"/>
        </a:accent1>
        <a:accent2>
          <a:srgbClr val="DC0000"/>
        </a:accent2>
        <a:accent3>
          <a:srgbClr val="F3F3F3"/>
        </a:accent3>
        <a:accent4>
          <a:srgbClr val="000000"/>
        </a:accent4>
        <a:accent5>
          <a:srgbClr val="D7DEAA"/>
        </a:accent5>
        <a:accent6>
          <a:srgbClr val="C70000"/>
        </a:accent6>
        <a:hlink>
          <a:srgbClr val="2C90CE"/>
        </a:hlink>
        <a:folHlink>
          <a:srgbClr val="6CB0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blank.potx" id="{C6A732E1-AD5A-4274-BDD4-9A171E295BB3}" vid="{9B38815C-64CD-4FBC-9A05-96FB85715BC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D837AF4D90244EBB7BF4FC0E080314" ma:contentTypeVersion="0" ma:contentTypeDescription="Create a new document." ma:contentTypeScope="" ma:versionID="6b18c3ef351336bd42494718ca00a35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6D3BF8-CFA1-4240-AA07-5CC5E05E7404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BFC3D71-DFD9-49CF-AFB8-A41A81EF39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866A5EC-E843-4991-95D1-8EB5B8AB5A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</TotalTime>
  <Words>16</Words>
  <Application>Microsoft Office PowerPoint</Application>
  <PresentationFormat>On-screen Show (4:3)</PresentationFormat>
  <Paragraphs>12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IPART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Brakey</dc:creator>
  <cp:lastModifiedBy>Maria Tortura</cp:lastModifiedBy>
  <cp:revision>4</cp:revision>
  <dcterms:created xsi:type="dcterms:W3CDTF">2017-10-23T21:41:42Z</dcterms:created>
  <dcterms:modified xsi:type="dcterms:W3CDTF">2017-11-01T00:09:31Z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0x010100FBD837AF4D90244EBB7BF4FC0E080314</vt:lpwstr>
  </property>
</Properties>
</file>