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1"/>
  </p:notesMasterIdLst>
  <p:handoutMasterIdLst>
    <p:handoutMasterId r:id="rId12"/>
  </p:handoutMasterIdLst>
  <p:sldIdLst>
    <p:sldId id="2165" r:id="rId2"/>
    <p:sldId id="2203" r:id="rId3"/>
    <p:sldId id="2207" r:id="rId4"/>
    <p:sldId id="2208" r:id="rId5"/>
    <p:sldId id="2211" r:id="rId6"/>
    <p:sldId id="2214" r:id="rId7"/>
    <p:sldId id="2212" r:id="rId8"/>
    <p:sldId id="2213" r:id="rId9"/>
    <p:sldId id="2206" r:id="rId10"/>
  </p:sldIdLst>
  <p:sldSz cx="9144000" cy="6858000" type="screen4x3"/>
  <p:notesSz cx="6858000" cy="9144000"/>
  <p:defaultTextStyle>
    <a:defPPr>
      <a:defRPr lang="en-US"/>
    </a:defPPr>
    <a:lvl1pPr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82588" indent="7461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66763" indent="14763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150938" indent="22066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535113" indent="29368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55677C"/>
    <a:srgbClr val="AA8A78"/>
    <a:srgbClr val="3C3B41"/>
    <a:srgbClr val="F3F3F3"/>
    <a:srgbClr val="FAF8FB"/>
    <a:srgbClr val="F4F3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94" autoAdjust="0"/>
    <p:restoredTop sz="95353" autoAdjust="0"/>
  </p:normalViewPr>
  <p:slideViewPr>
    <p:cSldViewPr snapToGrid="0" snapToObjects="1">
      <p:cViewPr>
        <p:scale>
          <a:sx n="110" d="100"/>
          <a:sy n="110" d="100"/>
        </p:scale>
        <p:origin x="438" y="-162"/>
      </p:cViewPr>
      <p:guideLst>
        <p:guide orient="horz" pos="2160"/>
        <p:guide pos="2880"/>
        <p:guide pos="4311"/>
        <p:guide pos="5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2A45CB-E386-4E9B-A82E-F0F785DA1546}" type="datetimeFigureOut">
              <a:rPr lang="en-US" altLang="en-US"/>
              <a:pPr/>
              <a:t>11/1/2017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EDC35D-9B32-4CB4-A861-3D6A2B60F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4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 Light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itchFamily="34" charset="0"/>
              </a:defRPr>
            </a:lvl1pPr>
          </a:lstStyle>
          <a:p>
            <a:fld id="{B6D80C0D-D7C6-417B-A9A7-ECDC40FABCEB}" type="datetimeFigureOut">
              <a:rPr lang="en-US" altLang="en-US"/>
              <a:pPr/>
              <a:t>11/1/2017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 Light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itchFamily="34" charset="0"/>
              </a:defRPr>
            </a:lvl1pPr>
          </a:lstStyle>
          <a:p>
            <a:fld id="{B015EF69-B00B-4F9A-811A-43822644D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900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+mn-ea"/>
        <a:cs typeface="+mn-cs"/>
      </a:defRPr>
    </a:lvl1pPr>
    <a:lvl2pPr marL="38258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+mn-ea"/>
        <a:cs typeface="+mn-cs"/>
      </a:defRPr>
    </a:lvl2pPr>
    <a:lvl3pPr marL="76676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+mn-ea"/>
        <a:cs typeface="+mn-cs"/>
      </a:defRPr>
    </a:lvl3pPr>
    <a:lvl4pPr marL="115093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+mn-ea"/>
        <a:cs typeface="+mn-cs"/>
      </a:defRPr>
    </a:lvl4pPr>
    <a:lvl5pPr marL="153511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+mn-ea"/>
        <a:cs typeface="+mn-cs"/>
      </a:defRPr>
    </a:lvl5pPr>
    <a:lvl6pPr marL="1919856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A75838-7E23-471B-A1ED-1CC181A2E61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B14164C-BB47-42EA-A76C-926BFF4F39E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1E20C8-421C-4028-95FC-C71C8AF8EF7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BE3B42-6F61-47E4-95C0-748214BB9B43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6C74C9-1809-49D4-9424-2BFCD82CE80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2BB321-4243-4D00-BE0D-858DBA54A19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 Light" pitchFamily="34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DEC684-1CC1-4AAB-B537-0EF0A161D33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7E08D-306E-4E82-A866-690597B76451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A510-3B27-46CB-8D03-425D18767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8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1370E-40D9-4BAD-AE82-2150CB5F168E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49973-C144-42E5-AB0E-396B351FB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93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8DCE0-4413-4D18-98B3-41B12F816AD5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BD70-6856-43EB-9447-CEF27C30C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67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35905" y="2104139"/>
            <a:ext cx="2253930" cy="3006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30744" y="2104139"/>
            <a:ext cx="2253930" cy="3006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5583" y="2104139"/>
            <a:ext cx="2253930" cy="3006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232995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/>
          <p:cNvSpPr>
            <a:spLocks noGrp="1"/>
          </p:cNvSpPr>
          <p:nvPr>
            <p:ph type="pic" sz="quarter" idx="4294967295"/>
          </p:nvPr>
        </p:nvSpPr>
        <p:spPr>
          <a:xfrm>
            <a:off x="685541" y="2809408"/>
            <a:ext cx="3508763" cy="2910075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1981096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94BD5-FBC1-4696-9DF8-131506AD2F2F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B6B4-C518-4886-9865-F9E38129D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69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8FEEF-5D4B-484C-A28E-9627D30EC55F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8046-8F05-4BA9-B668-5C7B31BBB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4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4EA17-7DC0-4D82-A6EF-35C695A8B0D0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9ED7-1476-44F6-A154-80B6DB323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56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71A31-C43C-4C24-937B-D4471F6972E5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79F8-FA00-4A1E-8477-D72711163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7A3EF-F763-49E9-99E6-E3309AED397A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A282-E163-4289-9EBA-4D4E48090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44AE6F-9CEF-4EEE-83BC-7ABE9931AD28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E50E6-02EF-4514-A2BB-26BD9C9A1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4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FF64D-2C74-4738-95FA-6E29BD6C301B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AB2E0-0408-4F35-83B3-F5A59752C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5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637A1-C5CF-47E8-B04C-2B803FFC7897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F1E36-390A-4210-8C5D-20516BD5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0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BABAB"/>
                </a:solidFill>
              </a:defRPr>
            </a:lvl1pPr>
          </a:lstStyle>
          <a:p>
            <a:fld id="{0E2D8181-2BFD-420F-9861-DF31FFBF48F9}" type="datetime1">
              <a:rPr lang="en-AU" altLang="en-US"/>
              <a:pPr/>
              <a:t>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This work is licensed under a Creative Commons Attribution-NonCommercial 4.0 International License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BABAB"/>
                </a:solidFill>
              </a:defRPr>
            </a:lvl1pPr>
          </a:lstStyle>
          <a:p>
            <a:fld id="{338720C3-FCF3-44A8-9D70-1D8EFF879F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Oval 6"/>
          <p:cNvSpPr/>
          <p:nvPr userDrawn="1"/>
        </p:nvSpPr>
        <p:spPr>
          <a:xfrm rot="16200000">
            <a:off x="8294688" y="365125"/>
            <a:ext cx="260350" cy="196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9" tIns="17149" rIns="34299" bIns="17149" anchor="ctr"/>
          <a:lstStyle/>
          <a:p>
            <a:pPr algn="ctr" eaLnBrk="1" hangingPunct="1"/>
            <a:endParaRPr lang="en-US" altLang="en-US" sz="5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99450" y="333375"/>
            <a:ext cx="296863" cy="174625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algn="ctr" eaLnBrk="1" hangingPunct="1"/>
            <a:fld id="{6B31C128-0992-4052-BE3C-652272E21214}" type="slidenum">
              <a:rPr lang="id-ID" altLang="en-US" sz="6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pPr algn="ctr" eaLnBrk="1" hangingPunct="1"/>
              <a:t>‹#›</a:t>
            </a:fld>
            <a:r>
              <a:rPr lang="id-ID" altLang="en-US" sz="6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3C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50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8588" y="4398963"/>
            <a:ext cx="1238250" cy="179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7679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7" b="1" spc="225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African Proverb</a:t>
            </a:r>
          </a:p>
        </p:txBody>
      </p:sp>
      <p:sp>
        <p:nvSpPr>
          <p:cNvPr id="15363" name="TextBox 22"/>
          <p:cNvSpPr txBox="1">
            <a:spLocks noChangeArrowheads="1"/>
          </p:cNvSpPr>
          <p:nvPr/>
        </p:nvSpPr>
        <p:spPr bwMode="auto">
          <a:xfrm>
            <a:off x="1766888" y="2205038"/>
            <a:ext cx="5667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chemeClr val="bg1"/>
                </a:solidFill>
                <a:latin typeface="Montserrat Semi"/>
                <a:ea typeface="Montserrat Semi"/>
                <a:cs typeface="Montserrat Semi"/>
              </a:rPr>
              <a:t>“If I run alone, I can run faster; but if we run together we can run farther”</a:t>
            </a:r>
          </a:p>
        </p:txBody>
      </p:sp>
      <p:sp>
        <p:nvSpPr>
          <p:cNvPr id="15364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16389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18437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20485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22533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24579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92225"/>
            <a:ext cx="8178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26629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491288"/>
            <a:ext cx="1016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681788"/>
            <a:ext cx="4483100" cy="19050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This work is licensed under a Creative Commons Attribution-</a:t>
            </a:r>
            <a:r>
              <a:rPr lang="en-US" sz="800" dirty="0" err="1"/>
              <a:t>NonCommercial</a:t>
            </a:r>
            <a:r>
              <a:rPr lang="en-US" sz="800" dirty="0"/>
              <a:t> 4.0 International License</a:t>
            </a:r>
          </a:p>
        </p:txBody>
      </p:sp>
      <p:sp>
        <p:nvSpPr>
          <p:cNvPr id="28677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68363"/>
            <a:ext cx="9144000" cy="5143500"/>
          </a:xfrm>
          <a:prstGeom prst="rect">
            <a:avLst/>
          </a:prstGeom>
          <a:solidFill>
            <a:srgbClr val="3C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50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7125" y="4398963"/>
            <a:ext cx="1781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7679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225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Albert Einstein</a:t>
            </a:r>
          </a:p>
        </p:txBody>
      </p:sp>
      <p:sp>
        <p:nvSpPr>
          <p:cNvPr id="30723" name="TextBox 22"/>
          <p:cNvSpPr txBox="1">
            <a:spLocks noChangeArrowheads="1"/>
          </p:cNvSpPr>
          <p:nvPr/>
        </p:nvSpPr>
        <p:spPr bwMode="auto">
          <a:xfrm>
            <a:off x="1766888" y="2205038"/>
            <a:ext cx="5667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Montserrat Semi"/>
                <a:ea typeface="Montserrat Semi"/>
                <a:cs typeface="Montserrat Semi"/>
              </a:rPr>
              <a:t>“If I had an hour to solve a problem, I’d spend 55 minutes thinking about the problem and 5 minutes thinking about solutions.”</a:t>
            </a:r>
          </a:p>
        </p:txBody>
      </p:sp>
      <p:sp>
        <p:nvSpPr>
          <p:cNvPr id="30724" name="Footer Placeholder 4"/>
          <p:cNvSpPr txBox="1">
            <a:spLocks/>
          </p:cNvSpPr>
          <p:nvPr/>
        </p:nvSpPr>
        <p:spPr bwMode="auto">
          <a:xfrm>
            <a:off x="0" y="6667500"/>
            <a:ext cx="4483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667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/>
              <a:t>Sally Farrier  - 27 October 2017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ova theme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31288</TotalTime>
  <Words>197</Words>
  <Application>Microsoft Office PowerPoint</Application>
  <PresentationFormat>On-screen Show (4:3)</PresentationFormat>
  <Paragraphs>27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Awesome PPT</Manager>
  <Company>Awesome PPT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Maria Tortura</cp:lastModifiedBy>
  <cp:revision>6055</cp:revision>
  <cp:lastPrinted>2017-10-22T21:02:05Z</cp:lastPrinted>
  <dcterms:created xsi:type="dcterms:W3CDTF">2014-11-12T21:47:38Z</dcterms:created>
  <dcterms:modified xsi:type="dcterms:W3CDTF">2017-11-01T00:08:00Z</dcterms:modified>
  <cp:category>Awesome PPT</cp:category>
</cp:coreProperties>
</file>